
<file path=[Content_Types].xml><?xml version="1.0" encoding="utf-8"?>
<Types xmlns="http://schemas.openxmlformats.org/package/2006/content-types">
  <Default Extension="3gp" ContentType="video/3gpp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0EAA2-93EF-43CF-A237-A787D8D2BA5D}" v="18" dt="2019-02-07T19:58:41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Schmitt" userId="5065fce4916c9f42" providerId="LiveId" clId="{3DA0EAA2-93EF-43CF-A237-A787D8D2BA5D}"/>
    <pc:docChg chg="custSel mod modSld modMainMaster">
      <pc:chgData name="Jonas Schmitt" userId="5065fce4916c9f42" providerId="LiveId" clId="{3DA0EAA2-93EF-43CF-A237-A787D8D2BA5D}" dt="2019-02-07T19:58:41.409" v="21" actId="207"/>
      <pc:docMkLst>
        <pc:docMk/>
      </pc:docMkLst>
      <pc:sldChg chg="modSp setBg">
        <pc:chgData name="Jonas Schmitt" userId="5065fce4916c9f42" providerId="LiveId" clId="{3DA0EAA2-93EF-43CF-A237-A787D8D2BA5D}" dt="2019-02-07T19:54:11.674" v="5" actId="2711"/>
        <pc:sldMkLst>
          <pc:docMk/>
          <pc:sldMk cId="2083574617" sldId="256"/>
        </pc:sldMkLst>
        <pc:spChg chg="mod">
          <ac:chgData name="Jonas Schmitt" userId="5065fce4916c9f42" providerId="LiveId" clId="{3DA0EAA2-93EF-43CF-A237-A787D8D2BA5D}" dt="2019-02-07T19:54:11.674" v="5" actId="2711"/>
          <ac:spMkLst>
            <pc:docMk/>
            <pc:sldMk cId="2083574617" sldId="256"/>
            <ac:spMk id="2" creationId="{B2AF0598-467C-46B5-BC61-BAB2993564AB}"/>
          </ac:spMkLst>
        </pc:spChg>
        <pc:spChg chg="mod">
          <ac:chgData name="Jonas Schmitt" userId="5065fce4916c9f42" providerId="LiveId" clId="{3DA0EAA2-93EF-43CF-A237-A787D8D2BA5D}" dt="2019-02-07T19:54:11.674" v="5" actId="2711"/>
          <ac:spMkLst>
            <pc:docMk/>
            <pc:sldMk cId="2083574617" sldId="256"/>
            <ac:spMk id="3" creationId="{ACA83E53-AC16-4B6C-AEF0-5E17F6CFC4D8}"/>
          </ac:spMkLst>
        </pc:spChg>
      </pc:sldChg>
      <pc:sldChg chg="addSp delSp modSp mod setClrOvrMap">
        <pc:chgData name="Jonas Schmitt" userId="5065fce4916c9f42" providerId="LiveId" clId="{3DA0EAA2-93EF-43CF-A237-A787D8D2BA5D}" dt="2019-02-07T19:57:45.701" v="14" actId="26606"/>
        <pc:sldMkLst>
          <pc:docMk/>
          <pc:sldMk cId="2198081597" sldId="263"/>
        </pc:sldMkLst>
        <pc:spChg chg="mod">
          <ac:chgData name="Jonas Schmitt" userId="5065fce4916c9f42" providerId="LiveId" clId="{3DA0EAA2-93EF-43CF-A237-A787D8D2BA5D}" dt="2019-02-07T19:57:45.701" v="14" actId="26606"/>
          <ac:spMkLst>
            <pc:docMk/>
            <pc:sldMk cId="2198081597" sldId="263"/>
            <ac:spMk id="2" creationId="{999BAA0F-A417-40E5-8081-294AE030DD4F}"/>
          </ac:spMkLst>
        </pc:spChg>
        <pc:spChg chg="add del">
          <ac:chgData name="Jonas Schmitt" userId="5065fce4916c9f42" providerId="LiveId" clId="{3DA0EAA2-93EF-43CF-A237-A787D8D2BA5D}" dt="2019-02-07T19:57:45.701" v="14" actId="26606"/>
          <ac:spMkLst>
            <pc:docMk/>
            <pc:sldMk cId="2198081597" sldId="263"/>
            <ac:spMk id="10" creationId="{C6650662-0B17-4484-B75B-4648FA5F07F3}"/>
          </ac:spMkLst>
        </pc:spChg>
        <pc:spChg chg="add">
          <ac:chgData name="Jonas Schmitt" userId="5065fce4916c9f42" providerId="LiveId" clId="{3DA0EAA2-93EF-43CF-A237-A787D8D2BA5D}" dt="2019-02-07T19:57:45.701" v="14" actId="26606"/>
          <ac:spMkLst>
            <pc:docMk/>
            <pc:sldMk cId="2198081597" sldId="263"/>
            <ac:spMk id="16" creationId="{1707FC24-6981-43D9-B525-C7832BA22463}"/>
          </ac:spMkLst>
        </pc:spChg>
        <pc:picChg chg="del">
          <ac:chgData name="Jonas Schmitt" userId="5065fce4916c9f42" providerId="LiveId" clId="{3DA0EAA2-93EF-43CF-A237-A787D8D2BA5D}" dt="2019-02-07T19:57:34.193" v="13" actId="26606"/>
          <ac:picMkLst>
            <pc:docMk/>
            <pc:sldMk cId="2198081597" sldId="263"/>
            <ac:picMk id="5" creationId="{97C00ABC-93D6-46E7-A5C5-B05753EE2CEE}"/>
          </ac:picMkLst>
        </pc:picChg>
        <pc:picChg chg="add del">
          <ac:chgData name="Jonas Schmitt" userId="5065fce4916c9f42" providerId="LiveId" clId="{3DA0EAA2-93EF-43CF-A237-A787D8D2BA5D}" dt="2019-02-07T19:57:45.701" v="14" actId="26606"/>
          <ac:picMkLst>
            <pc:docMk/>
            <pc:sldMk cId="2198081597" sldId="263"/>
            <ac:picMk id="8" creationId="{97C00ABC-93D6-46E7-A5C5-B05753EE2CEE}"/>
          </ac:picMkLst>
        </pc:picChg>
        <pc:picChg chg="add">
          <ac:chgData name="Jonas Schmitt" userId="5065fce4916c9f42" providerId="LiveId" clId="{3DA0EAA2-93EF-43CF-A237-A787D8D2BA5D}" dt="2019-02-07T19:57:45.701" v="14" actId="26606"/>
          <ac:picMkLst>
            <pc:docMk/>
            <pc:sldMk cId="2198081597" sldId="263"/>
            <ac:picMk id="13" creationId="{97C00ABC-93D6-46E7-A5C5-B05753EE2CEE}"/>
          </ac:picMkLst>
        </pc:picChg>
      </pc:sldChg>
      <pc:sldChg chg="setBg">
        <pc:chgData name="Jonas Schmitt" userId="5065fce4916c9f42" providerId="LiveId" clId="{3DA0EAA2-93EF-43CF-A237-A787D8D2BA5D}" dt="2019-02-07T19:57:54.681" v="15"/>
        <pc:sldMkLst>
          <pc:docMk/>
          <pc:sldMk cId="1466349828" sldId="269"/>
        </pc:sldMkLst>
      </pc:sldChg>
      <pc:sldChg chg="setBg">
        <pc:chgData name="Jonas Schmitt" userId="5065fce4916c9f42" providerId="LiveId" clId="{3DA0EAA2-93EF-43CF-A237-A787D8D2BA5D}" dt="2019-02-07T19:58:01.350" v="16"/>
        <pc:sldMkLst>
          <pc:docMk/>
          <pc:sldMk cId="2539839326" sldId="271"/>
        </pc:sldMkLst>
      </pc:sldChg>
      <pc:sldChg chg="modSp setBg">
        <pc:chgData name="Jonas Schmitt" userId="5065fce4916c9f42" providerId="LiveId" clId="{3DA0EAA2-93EF-43CF-A237-A787D8D2BA5D}" dt="2019-02-07T19:58:15.633" v="20" actId="207"/>
        <pc:sldMkLst>
          <pc:docMk/>
          <pc:sldMk cId="1012422792" sldId="282"/>
        </pc:sldMkLst>
        <pc:spChg chg="mod">
          <ac:chgData name="Jonas Schmitt" userId="5065fce4916c9f42" providerId="LiveId" clId="{3DA0EAA2-93EF-43CF-A237-A787D8D2BA5D}" dt="2019-02-07T19:58:15.633" v="20" actId="207"/>
          <ac:spMkLst>
            <pc:docMk/>
            <pc:sldMk cId="1012422792" sldId="282"/>
            <ac:spMk id="2" creationId="{E056BED3-10C0-417D-BAD4-817074045107}"/>
          </ac:spMkLst>
        </pc:spChg>
      </pc:sldChg>
      <pc:sldMasterChg chg="modSp setBg modSldLayout">
        <pc:chgData name="Jonas Schmitt" userId="5065fce4916c9f42" providerId="LiveId" clId="{3DA0EAA2-93EF-43CF-A237-A787D8D2BA5D}" dt="2019-02-07T19:58:41.409" v="21" actId="207"/>
        <pc:sldMasterMkLst>
          <pc:docMk/>
          <pc:sldMasterMk cId="53691641" sldId="2147483648"/>
        </pc:sldMasterMkLst>
        <pc:spChg chg="mod">
          <ac:chgData name="Jonas Schmitt" userId="5065fce4916c9f42" providerId="LiveId" clId="{3DA0EAA2-93EF-43CF-A237-A787D8D2BA5D}" dt="2019-02-07T19:58:41.409" v="21" actId="207"/>
          <ac:spMkLst>
            <pc:docMk/>
            <pc:sldMasterMk cId="53691641" sldId="2147483648"/>
            <ac:spMk id="2" creationId="{6381E075-8987-4BF3-9A1C-712B9CB7C14E}"/>
          </ac:spMkLst>
        </pc:spChg>
        <pc:spChg chg="mod">
          <ac:chgData name="Jonas Schmitt" userId="5065fce4916c9f42" providerId="LiveId" clId="{3DA0EAA2-93EF-43CF-A237-A787D8D2BA5D}" dt="2019-02-07T19:58:41.409" v="21" actId="207"/>
          <ac:spMkLst>
            <pc:docMk/>
            <pc:sldMasterMk cId="53691641" sldId="2147483648"/>
            <ac:spMk id="3" creationId="{1DF255C1-B62B-47EE-9544-DA18FECED120}"/>
          </ac:spMkLst>
        </pc:spChg>
        <pc:sldLayoutChg chg="modSp setBg">
          <pc:chgData name="Jonas Schmitt" userId="5065fce4916c9f42" providerId="LiveId" clId="{3DA0EAA2-93EF-43CF-A237-A787D8D2BA5D}" dt="2019-02-07T19:56:35.368" v="8" actId="207"/>
          <pc:sldLayoutMkLst>
            <pc:docMk/>
            <pc:sldMasterMk cId="53691641" sldId="2147483648"/>
            <pc:sldLayoutMk cId="2512418686" sldId="2147483649"/>
          </pc:sldLayoutMkLst>
          <pc:spChg chg="mod">
            <ac:chgData name="Jonas Schmitt" userId="5065fce4916c9f42" providerId="LiveId" clId="{3DA0EAA2-93EF-43CF-A237-A787D8D2BA5D}" dt="2019-02-07T19:56:35.368" v="8" actId="207"/>
            <ac:spMkLst>
              <pc:docMk/>
              <pc:sldMasterMk cId="53691641" sldId="2147483648"/>
              <pc:sldLayoutMk cId="2512418686" sldId="2147483649"/>
              <ac:spMk id="2" creationId="{21F3E9E4-A74A-4265-BC5D-02BCA533921A}"/>
            </ac:spMkLst>
          </pc:spChg>
          <pc:spChg chg="mod">
            <ac:chgData name="Jonas Schmitt" userId="5065fce4916c9f42" providerId="LiveId" clId="{3DA0EAA2-93EF-43CF-A237-A787D8D2BA5D}" dt="2019-02-07T19:56:35.368" v="8" actId="207"/>
            <ac:spMkLst>
              <pc:docMk/>
              <pc:sldMasterMk cId="53691641" sldId="2147483648"/>
              <pc:sldLayoutMk cId="2512418686" sldId="2147483649"/>
              <ac:spMk id="3" creationId="{107A2B31-A4F1-4D28-989E-94E0107F871F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3E9E4-A74A-4265-BC5D-02BCA5339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7A2B31-A4F1-4D28-989E-94E0107F8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0A3619-ABFC-4AB8-BEBA-FC3B08EA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D1DD47-74E6-44E3-9701-F0D72272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819FEF-CDD8-4566-955C-C0DE9C2F1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41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967DC-DC79-45F1-8767-E185FBDB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948874-129E-4DFE-BDBA-E91794A9D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A5F576-53E6-4811-B089-FD37D9EE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A89E5D-9543-463A-AC59-4A3330079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3AA55-FE02-4F06-82D0-5778BA52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333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9B0C68-4D2E-44D9-AEE5-68533F082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586757-05B2-412B-8AE9-EED5A1C15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6074F-B89C-48B8-9765-F0EA42535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E310D1-1747-47B0-994B-5D620A20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F04BC-8AEB-4D3D-A5E7-432A3B04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31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D8AD83-AD97-468E-9DF4-F8689133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E66CB8-0F19-4011-AE64-E7DB39453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FC660A-4F5A-4954-AB64-6C71C2DA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3FB65E-5846-4F16-B705-693FD5C4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1D27DE-81A6-4A9C-B96D-FB24C1DF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19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9E3BC-C1FB-4886-8220-096CF8099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EAC100-DB2F-46BA-A660-72A556CB8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13533-FD98-43DC-B072-A3E5E0B8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B5A217-B979-41B5-AE9F-836687CE2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558CFB-3B47-434F-A6ED-7BB56FF6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957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343EB-6EF7-4F59-B139-AD5C5D52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E6BF6-7B12-4688-A9F9-871769772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FDC0D4-9660-4A52-8F15-51CC074FD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FFFC2C-E4C9-4FB4-A951-0F7216E0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8B168E-BE63-442A-9D73-CFC2ED64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5A2172-C85E-49C4-9FC8-B359A3D6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31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242EC-7AA9-49C7-A113-4C22EF25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EBA9A0-A10B-43ED-A18F-AE669EBE8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BD4B82-196F-4FEB-9E0F-2C6526651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62843-D42D-4D6F-B4ED-13D4DF499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1AC81CE-C506-4262-914B-267F5D98A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B3570C-A41C-445A-8770-4664DEC9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6B14E98-F695-4BA8-83BA-7066C102E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CD206AA-3BA6-4988-8D50-5C64B22A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81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433F63-CA81-46FD-BEC1-714A2C73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C8D684-B1E7-4C27-BD82-931FD07A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8362EF-6C6C-4D45-AFA4-0E53357F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414421-E9C1-44B6-B7AA-50043A3A7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94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B4977DA-9F83-44FC-9823-8253142F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793EBF-379C-4874-8657-BAC06C36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8209B3-5217-4616-9159-9E3A4903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323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FCA49-3B43-435D-85F3-05593B52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A451B4-EEBE-4645-823F-C3E7C9F9B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6DBF5E-E62C-4D36-BAF1-E3A146E00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16C7FC-D2FD-499F-A559-06D103D8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E9A058-D6C4-4C9D-AA07-F29D129CB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4CC4BE-0401-4D12-9B17-F93151C4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61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5D5CD-C1D9-4BAC-B213-4BB78389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949EEE1-1839-431C-8018-06DC63AC9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B2A89C-5524-4DA5-9164-C5667F0D2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F93BE4-5322-4718-82CB-444E7BC0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041CF3-557D-4DE3-91FA-DF8CA7869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58C63B-B5A3-4B5E-9A18-2F081B3E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56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81E075-8987-4BF3-9A1C-712B9CB7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255C1-B62B-47EE-9544-DA18FECED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DF8899-0444-4E25-9DB3-0C483E8A9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FE545-A149-4E7B-A8D7-3FA67EE198E3}" type="datetimeFigureOut">
              <a:rPr lang="de-DE" smtClean="0"/>
              <a:t>07.02.2019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54DA68-76CD-41AC-8BE0-E2C5B7E44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DFF0B8-A6BF-4C69-BBA6-3331D8871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1C8D9-86AF-4E48-B425-B18B9F428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40000"/>
              <a:lumOff val="60000"/>
            </a:schemeClr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40000"/>
              <a:lumOff val="60000"/>
            </a:schemeClr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40000"/>
              <a:lumOff val="60000"/>
            </a:schemeClr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40000"/>
              <a:lumOff val="60000"/>
            </a:schemeClr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40000"/>
              <a:lumOff val="60000"/>
            </a:schemeClr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40000"/>
              <a:lumOff val="60000"/>
            </a:schemeClr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3gp"/><Relationship Id="rId1" Type="http://schemas.microsoft.com/office/2007/relationships/media" Target="../media/media4.3gp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F0598-467C-46B5-BC61-BAB2993564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Alpha Moonbase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A83E53-AC16-4B6C-AEF0-5E17F6CFC4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Artistic</a:t>
            </a:r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de-DE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Engeneering</a:t>
            </a:r>
            <a:endParaRPr lang="de-DE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74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BE8DA-BC55-49AC-9FF6-87059429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de-DE" dirty="0" err="1"/>
              <a:t>Foreign</a:t>
            </a:r>
            <a:r>
              <a:rPr lang="de-DE" dirty="0"/>
              <a:t> </a:t>
            </a:r>
            <a:r>
              <a:rPr lang="de-DE" dirty="0" err="1"/>
              <a:t>Bodies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26B1F-ED1A-4953-904A-DD5D1702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de-DE" sz="1800"/>
              <a:t>International Danceproject</a:t>
            </a:r>
          </a:p>
          <a:p>
            <a:pPr lvl="1"/>
            <a:r>
              <a:rPr lang="de-DE" sz="1800"/>
              <a:t>Integration of live generated content using a Kinect</a:t>
            </a:r>
          </a:p>
        </p:txBody>
      </p:sp>
      <p:pic>
        <p:nvPicPr>
          <p:cNvPr id="5" name="Grafik 4" descr="Ein Bild, das Boden, drinnen, Wand, Gebäude enthält.&#10;&#10;Automatisch generierte Beschreibung">
            <a:extLst>
              <a:ext uri="{FF2B5EF4-FFF2-40B4-BE49-F238E27FC236}">
                <a16:creationId xmlns:a16="http://schemas.microsoft.com/office/drawing/2014/main" id="{2C3150EE-FAD4-40F3-A597-A3BD4AC6F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7" r="6648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3491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drinnen, Natur enthält.&#10;&#10;Automatisch generierte Beschreibung">
            <a:extLst>
              <a:ext uri="{FF2B5EF4-FFF2-40B4-BE49-F238E27FC236}">
                <a16:creationId xmlns:a16="http://schemas.microsoft.com/office/drawing/2014/main" id="{F418BB0C-2305-4554-86CF-3CA9DB4CA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9" b="58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71AA195-C8BC-4730-A79E-F17134815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8A39791-3D41-410C-BAFE-17B8BC3A1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2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60352-ACAC-4C86-B67A-1BDD4860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de-DE" dirty="0"/>
              <a:t>Stadt ohne Ufer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5C2265-0183-4A33-A7DC-8DF553942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de-DE" sz="1800"/>
              <a:t>3 Projectors</a:t>
            </a:r>
          </a:p>
          <a:p>
            <a:r>
              <a:rPr lang="de-DE" sz="1800"/>
              <a:t>Livevideo via Handheld camera</a:t>
            </a:r>
          </a:p>
        </p:txBody>
      </p:sp>
      <p:pic>
        <p:nvPicPr>
          <p:cNvPr id="5" name="Grafik 4" descr="Ein Bild, das drinnen, Küche, Wand, Tisch enthält.&#10;&#10;Automatisch generierte Beschreibung">
            <a:extLst>
              <a:ext uri="{FF2B5EF4-FFF2-40B4-BE49-F238E27FC236}">
                <a16:creationId xmlns:a16="http://schemas.microsoft.com/office/drawing/2014/main" id="{6B12F1B5-53A9-4883-9B01-6268D2AE9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5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6634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Fernsehen, drinnen, Gebäude, Wand enthält.&#10;&#10;Automatisch generierte Beschreibung">
            <a:extLst>
              <a:ext uri="{FF2B5EF4-FFF2-40B4-BE49-F238E27FC236}">
                <a16:creationId xmlns:a16="http://schemas.microsoft.com/office/drawing/2014/main" id="{03958FD1-5864-48EB-9DF4-33DF11D85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6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617C4-80AA-4EB7-A91A-A030386E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de-DE" dirty="0"/>
              <a:t>Golem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8A6F1-69A2-4979-BB20-A4DE7AA7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de-DE" sz="1800"/>
              <a:t>3 Projectors</a:t>
            </a:r>
          </a:p>
          <a:p>
            <a:r>
              <a:rPr lang="de-DE" sz="1800"/>
              <a:t>Edgeblending</a:t>
            </a:r>
          </a:p>
          <a:p>
            <a:r>
              <a:rPr lang="de-DE" sz="1800"/>
              <a:t>Mapping on small objects</a:t>
            </a:r>
          </a:p>
          <a:p>
            <a:r>
              <a:rPr lang="de-DE" altLang="de-DE" sz="1800"/>
              <a:t>Controlling video and light from the same source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  <a:p>
            <a:endParaRPr lang="de-DE" sz="1800"/>
          </a:p>
          <a:p>
            <a:endParaRPr lang="de-DE" sz="1800"/>
          </a:p>
        </p:txBody>
      </p:sp>
      <p:pic>
        <p:nvPicPr>
          <p:cNvPr id="7" name="Grafik 6" descr="Ein Bild, das drinnen, Fernsehen, Boden, Monitor enthält.&#10;&#10;Automatisch generierte Beschreibung">
            <a:extLst>
              <a:ext uri="{FF2B5EF4-FFF2-40B4-BE49-F238E27FC236}">
                <a16:creationId xmlns:a16="http://schemas.microsoft.com/office/drawing/2014/main" id="{CA50FB2F-E41E-4EF9-A354-F95C2C7A6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r="22912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3983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1B98CF19-068B-4CF2-BD1C-FD5E83D00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5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432E5-1EFC-4E63-B74D-56701E98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Belka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307882-9C19-4222-8AD1-22563F57D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paid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TouchDesigner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Resolume</a:t>
            </a:r>
            <a:endParaRPr lang="de-DE" dirty="0"/>
          </a:p>
          <a:p>
            <a:r>
              <a:rPr lang="de-DE" dirty="0"/>
              <a:t>Never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resolume</a:t>
            </a:r>
            <a:endParaRPr lang="de-DE" dirty="0"/>
          </a:p>
          <a:p>
            <a:r>
              <a:rPr lang="de-DE" dirty="0"/>
              <a:t>Works like 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resolume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carry </a:t>
            </a:r>
            <a:r>
              <a:rPr lang="de-DE" dirty="0" err="1"/>
              <a:t>arround</a:t>
            </a:r>
            <a:r>
              <a:rPr lang="de-DE" dirty="0"/>
              <a:t> a </a:t>
            </a:r>
            <a:r>
              <a:rPr lang="de-DE" dirty="0" err="1"/>
              <a:t>controller</a:t>
            </a:r>
            <a:r>
              <a:rPr lang="de-DE" dirty="0"/>
              <a:t>, so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touchscreen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73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25150-6861-4053-B64D-E894A0DC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drinnen, Elektronik enthält.&#10;&#10;Automatisch generierte Beschreibung">
            <a:extLst>
              <a:ext uri="{FF2B5EF4-FFF2-40B4-BE49-F238E27FC236}">
                <a16:creationId xmlns:a16="http://schemas.microsoft.com/office/drawing/2014/main" id="{3CE831D6-94F1-4B37-8E80-82B5AAB74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13570" cy="6858000"/>
          </a:xfrm>
        </p:spPr>
      </p:pic>
    </p:spTree>
    <p:extLst>
      <p:ext uri="{BB962C8B-B14F-4D97-AF65-F5344CB8AC3E}">
        <p14:creationId xmlns:p14="http://schemas.microsoft.com/office/powerpoint/2010/main" val="368222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35755-FA04-4B94-832E-EF498D07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 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9B9580-68F6-4A74-B461-5E7CC9352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Wieland Hilker aka Jonas Schmitt</a:t>
            </a:r>
          </a:p>
          <a:p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student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Architecture @ UDK Berlin</a:t>
            </a:r>
          </a:p>
          <a:p>
            <a:r>
              <a:rPr lang="de-DE" dirty="0" err="1"/>
              <a:t>Completed</a:t>
            </a:r>
            <a:r>
              <a:rPr lang="de-DE" dirty="0"/>
              <a:t> </a:t>
            </a:r>
            <a:r>
              <a:rPr lang="de-DE" dirty="0" err="1"/>
              <a:t>education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Event </a:t>
            </a:r>
            <a:r>
              <a:rPr lang="de-DE" dirty="0" err="1"/>
              <a:t>Technician</a:t>
            </a:r>
            <a:r>
              <a:rPr lang="de-DE" dirty="0"/>
              <a:t> </a:t>
            </a:r>
          </a:p>
          <a:p>
            <a:r>
              <a:rPr lang="de-DE" dirty="0"/>
              <a:t>Video </a:t>
            </a:r>
            <a:r>
              <a:rPr lang="de-DE" dirty="0" err="1"/>
              <a:t>Technician</a:t>
            </a:r>
            <a:r>
              <a:rPr lang="de-DE" dirty="0"/>
              <a:t> @ Deutsche Oper Berlin</a:t>
            </a:r>
          </a:p>
          <a:p>
            <a:r>
              <a:rPr lang="de-DE" dirty="0"/>
              <a:t>Freelance Light and Videodesigner</a:t>
            </a:r>
          </a:p>
        </p:txBody>
      </p:sp>
    </p:spTree>
    <p:extLst>
      <p:ext uri="{BB962C8B-B14F-4D97-AF65-F5344CB8AC3E}">
        <p14:creationId xmlns:p14="http://schemas.microsoft.com/office/powerpoint/2010/main" val="427478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C353D-3219-4D63-935E-1A8F0849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86D4ECB-0ADB-481D-B965-1069B9422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13570" cy="6858000"/>
          </a:xfrm>
        </p:spPr>
      </p:pic>
    </p:spTree>
    <p:extLst>
      <p:ext uri="{BB962C8B-B14F-4D97-AF65-F5344CB8AC3E}">
        <p14:creationId xmlns:p14="http://schemas.microsoft.com/office/powerpoint/2010/main" val="61424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D1074C-5CB0-476F-8D04-C0B86C63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Visuals Supercut _ Zurück in die Zukunft Silvestersause">
            <a:hlinkClick r:id="" action="ppaction://media"/>
            <a:extLst>
              <a:ext uri="{FF2B5EF4-FFF2-40B4-BE49-F238E27FC236}">
                <a16:creationId xmlns:a16="http://schemas.microsoft.com/office/drawing/2014/main" id="{9401F028-62A7-4D03-9D80-7B914EDCD2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62873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6DBC0-EA10-401D-BD93-58DBBA16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Visuals Supercut_ DreiGroschenDisko @ Gretchen_ Recycle">
            <a:hlinkClick r:id="" action="ppaction://media"/>
            <a:extLst>
              <a:ext uri="{FF2B5EF4-FFF2-40B4-BE49-F238E27FC236}">
                <a16:creationId xmlns:a16="http://schemas.microsoft.com/office/drawing/2014/main" id="{FC3ED511-F3EA-4AC0-87C1-60CB6014A0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14104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ED01C-0A13-4B49-B486-ED2DA50E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PoSh</a:t>
            </a:r>
            <a:r>
              <a:rPr lang="de-DE" dirty="0"/>
              <a:t> – Poll Share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4CB78-DDED-4A2C-BDB3-EE012B430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Voting and Mediaplaybacksystem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theatreproduction</a:t>
            </a:r>
            <a:r>
              <a:rPr lang="de-DE" dirty="0"/>
              <a:t> „</a:t>
            </a:r>
            <a:r>
              <a:rPr lang="de-DE" dirty="0" err="1"/>
              <a:t>Reset:Earth</a:t>
            </a:r>
            <a:r>
              <a:rPr lang="de-DE" dirty="0"/>
              <a:t>“ at Erlangen in </a:t>
            </a:r>
            <a:r>
              <a:rPr lang="de-DE" dirty="0" err="1"/>
              <a:t>coop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„Komplexbrigade“</a:t>
            </a:r>
          </a:p>
          <a:p>
            <a:r>
              <a:rPr lang="de-DE" dirty="0" err="1"/>
              <a:t>Browserbased</a:t>
            </a:r>
            <a:r>
              <a:rPr lang="de-DE" dirty="0"/>
              <a:t> </a:t>
            </a:r>
            <a:r>
              <a:rPr lang="de-DE" dirty="0" err="1"/>
              <a:t>Votingsystem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Smartphones via </a:t>
            </a:r>
            <a:r>
              <a:rPr lang="de-DE" dirty="0" err="1"/>
              <a:t>NodeJS</a:t>
            </a:r>
            <a:endParaRPr lang="de-DE" dirty="0"/>
          </a:p>
          <a:p>
            <a:r>
              <a:rPr lang="de-DE" dirty="0"/>
              <a:t>Playback </a:t>
            </a:r>
            <a:r>
              <a:rPr lang="de-DE" dirty="0" err="1"/>
              <a:t>of</a:t>
            </a:r>
            <a:r>
              <a:rPr lang="de-DE" dirty="0"/>
              <a:t> Videofiles and Audioclips</a:t>
            </a:r>
          </a:p>
          <a:p>
            <a:r>
              <a:rPr lang="de-DE" dirty="0"/>
              <a:t>Control </a:t>
            </a:r>
            <a:r>
              <a:rPr lang="de-DE" dirty="0" err="1"/>
              <a:t>of</a:t>
            </a:r>
            <a:r>
              <a:rPr lang="de-DE" dirty="0"/>
              <a:t> a Masterscore</a:t>
            </a:r>
          </a:p>
        </p:txBody>
      </p:sp>
    </p:spTree>
    <p:extLst>
      <p:ext uri="{BB962C8B-B14F-4D97-AF65-F5344CB8AC3E}">
        <p14:creationId xmlns:p14="http://schemas.microsoft.com/office/powerpoint/2010/main" val="2680668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D9FB-579D-4DA0-BF21-C7ACCC75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Theater Erlangen - RESET_EARTH von komplexbrigade">
            <a:hlinkClick r:id="" action="ppaction://media"/>
            <a:extLst>
              <a:ext uri="{FF2B5EF4-FFF2-40B4-BE49-F238E27FC236}">
                <a16:creationId xmlns:a16="http://schemas.microsoft.com/office/drawing/2014/main" id="{F4BCA623-F09B-4560-A5D8-59C2ED21D0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24563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E1A9B4D-DB86-42B7-BD9E-DC5C02F09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776649" cy="6858000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00F8D35-9F68-4B00-ACA8-8B7C978D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7617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08CEE-2780-4D26-A2B9-C5F587E4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drinnen, Foto enthält.&#10;&#10;Automatisch generierte Beschreibung">
            <a:extLst>
              <a:ext uri="{FF2B5EF4-FFF2-40B4-BE49-F238E27FC236}">
                <a16:creationId xmlns:a16="http://schemas.microsoft.com/office/drawing/2014/main" id="{9A1CE96B-303B-4262-B03E-3DE7CCDA6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320000" cy="6858000"/>
          </a:xfrm>
        </p:spPr>
      </p:pic>
    </p:spTree>
    <p:extLst>
      <p:ext uri="{BB962C8B-B14F-4D97-AF65-F5344CB8AC3E}">
        <p14:creationId xmlns:p14="http://schemas.microsoft.com/office/powerpoint/2010/main" val="3593121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6BED3-10C0-417D-BAD4-81707404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34181"/>
            <a:ext cx="3651467" cy="1676603"/>
          </a:xfrm>
          <a:noFill/>
        </p:spPr>
        <p:txBody>
          <a:bodyPr>
            <a:normAutofit/>
          </a:bodyPr>
          <a:lstStyle/>
          <a:p>
            <a:r>
              <a:rPr lang="de-DE" sz="3700"/>
              <a:t>„</a:t>
            </a:r>
            <a:r>
              <a:rPr lang="de-DE" sz="3700" err="1"/>
              <a:t>Dive</a:t>
            </a:r>
            <a:r>
              <a:rPr lang="de-DE" sz="3700"/>
              <a:t> In“ – Working Title </a:t>
            </a:r>
            <a:r>
              <a:rPr lang="de-DE" sz="3700" err="1"/>
              <a:t>Mutrix</a:t>
            </a:r>
            <a:endParaRPr lang="de-DE" sz="37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FF1AEC-D5EF-44C0-8A42-9BFF38A16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de-DE" sz="1800" dirty="0"/>
              <a:t>Interactive Installation </a:t>
            </a:r>
            <a:r>
              <a:rPr lang="de-DE" sz="1800" dirty="0" err="1"/>
              <a:t>for</a:t>
            </a:r>
            <a:r>
              <a:rPr lang="de-DE" sz="1800" dirty="0"/>
              <a:t> „Stadt für eine Nacht“-Festival</a:t>
            </a:r>
          </a:p>
          <a:p>
            <a:r>
              <a:rPr lang="de-DE" sz="1800" dirty="0" err="1"/>
              <a:t>Controlled</a:t>
            </a:r>
            <a:r>
              <a:rPr lang="de-DE" sz="1800" dirty="0"/>
              <a:t> via Kinect</a:t>
            </a:r>
          </a:p>
          <a:p>
            <a:r>
              <a:rPr lang="de-DE" sz="1800" dirty="0"/>
              <a:t>4 Channel </a:t>
            </a:r>
            <a:r>
              <a:rPr lang="de-DE" sz="1800" dirty="0" err="1"/>
              <a:t>Stepsequenzer</a:t>
            </a:r>
            <a:endParaRPr lang="de-DE" sz="1800" dirty="0"/>
          </a:p>
          <a:p>
            <a:r>
              <a:rPr lang="de-DE" sz="1800" dirty="0" err="1"/>
              <a:t>It</a:t>
            </a:r>
            <a:r>
              <a:rPr lang="de-DE" sz="1800" dirty="0"/>
              <a:t> was a </a:t>
            </a:r>
            <a:r>
              <a:rPr lang="de-DE" sz="1800" dirty="0" err="1"/>
              <a:t>disaster</a:t>
            </a:r>
            <a:endParaRPr lang="de-DE" sz="1800" dirty="0"/>
          </a:p>
        </p:txBody>
      </p:sp>
      <p:pic>
        <p:nvPicPr>
          <p:cNvPr id="5" name="Grafik 4" descr="Ein Bild, das drinnen, Wand enthält.&#10;&#10;Automatisch generierte Beschreibung">
            <a:extLst>
              <a:ext uri="{FF2B5EF4-FFF2-40B4-BE49-F238E27FC236}">
                <a16:creationId xmlns:a16="http://schemas.microsoft.com/office/drawing/2014/main" id="{C71EE028-8669-4739-A40F-FFBF7324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42" r="-2" b="10558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12422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8B08D-EEC7-47E9-9198-3CA8C0A6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VID_20180701_025514">
            <a:hlinkClick r:id="" action="ppaction://media"/>
            <a:extLst>
              <a:ext uri="{FF2B5EF4-FFF2-40B4-BE49-F238E27FC236}">
                <a16:creationId xmlns:a16="http://schemas.microsoft.com/office/drawing/2014/main" id="{22565CA7-FCDE-40BB-B2DA-E0FFB09D80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3935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Person, drinnen, Mann, Wand enthält.&#10;&#10;Automatisch generierte Beschreibung">
            <a:extLst>
              <a:ext uri="{FF2B5EF4-FFF2-40B4-BE49-F238E27FC236}">
                <a16:creationId xmlns:a16="http://schemas.microsoft.com/office/drawing/2014/main" id="{223CFC04-74D7-4B4C-85D2-ADAA0426E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7" b="302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1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03E09-8424-4506-9110-7CE84EEC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TouchDesigner</a:t>
            </a:r>
            <a:r>
              <a:rPr lang="de-DE" dirty="0"/>
              <a:t> Projects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6C7567-5382-4733-9BF9-8927EF80C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Lajka</a:t>
            </a:r>
            <a:r>
              <a:rPr lang="de-DE" dirty="0"/>
              <a:t> – </a:t>
            </a:r>
            <a:r>
              <a:rPr lang="de-DE" dirty="0" err="1"/>
              <a:t>ArtNET</a:t>
            </a:r>
            <a:r>
              <a:rPr lang="de-DE" dirty="0"/>
              <a:t> </a:t>
            </a:r>
            <a:r>
              <a:rPr lang="de-DE" dirty="0" err="1"/>
              <a:t>Controlled</a:t>
            </a:r>
            <a:r>
              <a:rPr lang="de-DE" dirty="0"/>
              <a:t> Mediaserver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Theatre</a:t>
            </a:r>
            <a:endParaRPr lang="de-DE" dirty="0"/>
          </a:p>
          <a:p>
            <a:r>
              <a:rPr lang="de-DE" dirty="0" err="1"/>
              <a:t>Belka</a:t>
            </a:r>
            <a:r>
              <a:rPr lang="de-DE" dirty="0"/>
              <a:t> – Touchscreen </a:t>
            </a:r>
            <a:r>
              <a:rPr lang="de-DE" dirty="0" err="1"/>
              <a:t>optimized</a:t>
            </a:r>
            <a:r>
              <a:rPr lang="de-DE" dirty="0"/>
              <a:t>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LiveVJing</a:t>
            </a:r>
            <a:endParaRPr lang="de-DE" dirty="0"/>
          </a:p>
          <a:p>
            <a:r>
              <a:rPr lang="de-DE" dirty="0" err="1"/>
              <a:t>Posh</a:t>
            </a:r>
            <a:r>
              <a:rPr lang="de-DE" dirty="0"/>
              <a:t> – Voting and Mediaplaybacksystem                                                 </a:t>
            </a:r>
            <a:r>
              <a:rPr lang="de-DE" dirty="0" err="1"/>
              <a:t>for</a:t>
            </a:r>
            <a:r>
              <a:rPr lang="de-DE" dirty="0"/>
              <a:t> „</a:t>
            </a:r>
            <a:r>
              <a:rPr lang="de-DE" dirty="0" err="1"/>
              <a:t>Reset:Earth</a:t>
            </a:r>
            <a:r>
              <a:rPr lang="de-DE" dirty="0"/>
              <a:t>“ @ Theater Erlangen</a:t>
            </a:r>
          </a:p>
          <a:p>
            <a:r>
              <a:rPr lang="de-DE" dirty="0"/>
              <a:t>„</a:t>
            </a:r>
            <a:r>
              <a:rPr lang="de-DE" dirty="0" err="1"/>
              <a:t>Dive</a:t>
            </a:r>
            <a:r>
              <a:rPr lang="de-DE" dirty="0"/>
              <a:t> In“ – Interactive </a:t>
            </a:r>
            <a:r>
              <a:rPr lang="de-DE" dirty="0" err="1"/>
              <a:t>Kinectinstallation</a:t>
            </a:r>
            <a:r>
              <a:rPr lang="de-DE" dirty="0"/>
              <a:t> @ Stadt für eine Nacht Festival </a:t>
            </a:r>
          </a:p>
        </p:txBody>
      </p:sp>
    </p:spTree>
    <p:extLst>
      <p:ext uri="{BB962C8B-B14F-4D97-AF65-F5344CB8AC3E}">
        <p14:creationId xmlns:p14="http://schemas.microsoft.com/office/powerpoint/2010/main" val="415626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BD591-8091-44D9-8053-57205BB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Lajka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864F61-84E9-444F-84CA-A45912D5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Born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neccesity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cheap</a:t>
            </a:r>
            <a:r>
              <a:rPr lang="de-DE" dirty="0"/>
              <a:t> Mediaserver</a:t>
            </a:r>
          </a:p>
          <a:p>
            <a:r>
              <a:rPr lang="de-DE" dirty="0"/>
              <a:t>Non Profit </a:t>
            </a:r>
            <a:r>
              <a:rPr lang="de-DE" dirty="0" err="1"/>
              <a:t>Theatre</a:t>
            </a:r>
            <a:endParaRPr lang="de-DE" dirty="0"/>
          </a:p>
          <a:p>
            <a:r>
              <a:rPr lang="de-DE" dirty="0"/>
              <a:t>Integrated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lighting</a:t>
            </a:r>
            <a:r>
              <a:rPr lang="de-DE" dirty="0"/>
              <a:t> Workflow -&gt; </a:t>
            </a:r>
            <a:r>
              <a:rPr lang="de-DE" dirty="0" err="1"/>
              <a:t>ArtNET</a:t>
            </a:r>
            <a:endParaRPr lang="de-DE" dirty="0"/>
          </a:p>
          <a:p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installed</a:t>
            </a:r>
            <a:r>
              <a:rPr lang="de-DE" dirty="0"/>
              <a:t> @Staatstheater Braunschweig Haus 3</a:t>
            </a:r>
          </a:p>
          <a:p>
            <a:pPr lvl="1"/>
            <a:r>
              <a:rPr lang="de-DE" dirty="0"/>
              <a:t>Need </a:t>
            </a:r>
            <a:r>
              <a:rPr lang="de-DE" dirty="0" err="1"/>
              <a:t>for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412188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, Monitor enthält.&#10;&#10;Automatisch generierte Beschreibung">
            <a:extLst>
              <a:ext uri="{FF2B5EF4-FFF2-40B4-BE49-F238E27FC236}">
                <a16:creationId xmlns:a16="http://schemas.microsoft.com/office/drawing/2014/main" id="{E738030E-E812-4978-AE5F-6AAD68E8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CD69352-6007-4A23-99ED-A9BD1886C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6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8DBAF72-CA0A-4821-AD03-1982BF6CC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86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9BAA0F-A417-40E5-8081-294AE030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UDysse</a:t>
            </a:r>
          </a:p>
        </p:txBody>
      </p:sp>
      <p:pic>
        <p:nvPicPr>
          <p:cNvPr id="13" name="Inhaltsplatzhalter 4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97C00ABC-93D6-46E7-A5C5-B05753EE2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3" r="19917"/>
          <a:stretch/>
        </p:blipFill>
        <p:spPr>
          <a:xfrm>
            <a:off x="5192236" y="492573"/>
            <a:ext cx="647671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innen, Fernsehen, Monitor, Bildschirm enthält.&#10;&#10;Automatisch generierte Beschreibung">
            <a:extLst>
              <a:ext uri="{FF2B5EF4-FFF2-40B4-BE49-F238E27FC236}">
                <a16:creationId xmlns:a16="http://schemas.microsoft.com/office/drawing/2014/main" id="{33597421-15DB-4892-B44B-AE035B00D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103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93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Breitbild</PresentationFormat>
  <Paragraphs>47</Paragraphs>
  <Slides>29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Office</vt:lpstr>
      <vt:lpstr>Alpha Moonbase</vt:lpstr>
      <vt:lpstr>About Me</vt:lpstr>
      <vt:lpstr>TouchDesigner Projects</vt:lpstr>
      <vt:lpstr>Lajka</vt:lpstr>
      <vt:lpstr>PowerPoint-Präsentation</vt:lpstr>
      <vt:lpstr>PowerPoint-Präsentation</vt:lpstr>
      <vt:lpstr>PowerPoint-Präsentation</vt:lpstr>
      <vt:lpstr>UDysse</vt:lpstr>
      <vt:lpstr>PowerPoint-Präsentation</vt:lpstr>
      <vt:lpstr>Foreign Bodies</vt:lpstr>
      <vt:lpstr>PowerPoint-Präsentation</vt:lpstr>
      <vt:lpstr>PowerPoint-Präsentation</vt:lpstr>
      <vt:lpstr>PowerPoint-Präsentation</vt:lpstr>
      <vt:lpstr>Stadt ohne Ufer</vt:lpstr>
      <vt:lpstr>PowerPoint-Präsentation</vt:lpstr>
      <vt:lpstr>Golem</vt:lpstr>
      <vt:lpstr>PowerPoint-Präsentation</vt:lpstr>
      <vt:lpstr>Belka</vt:lpstr>
      <vt:lpstr>PowerPoint-Präsentation</vt:lpstr>
      <vt:lpstr>PowerPoint-Präsentation</vt:lpstr>
      <vt:lpstr>PowerPoint-Präsentation</vt:lpstr>
      <vt:lpstr>PowerPoint-Präsentation</vt:lpstr>
      <vt:lpstr>PoSh – Poll Share</vt:lpstr>
      <vt:lpstr>PowerPoint-Präsentation</vt:lpstr>
      <vt:lpstr>PowerPoint-Präsentation</vt:lpstr>
      <vt:lpstr>PowerPoint-Präsentation</vt:lpstr>
      <vt:lpstr>„Dive In“ – Working Title Mutrix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Moonbase</dc:title>
  <dc:creator>Jonas Schmitt</dc:creator>
  <cp:lastModifiedBy>Jonas Schmitt</cp:lastModifiedBy>
  <cp:revision>1</cp:revision>
  <dcterms:created xsi:type="dcterms:W3CDTF">2019-02-07T19:57:45Z</dcterms:created>
  <dcterms:modified xsi:type="dcterms:W3CDTF">2019-02-07T19:58:50Z</dcterms:modified>
</cp:coreProperties>
</file>